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59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D661F9-F930-482E-A3AA-8D4A89ED72A3}" v="1" dt="2023-08-10T06:58:16.9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3D661F9-F930-482E-A3AA-8D4A89ED72A3}"/>
    <pc:docChg chg="custSel modSld">
      <pc:chgData name="Narelle Wheaton" userId="6e1b2b30-480e-4f91-806b-6735d5b9e446" providerId="ADAL" clId="{A3D661F9-F930-482E-A3AA-8D4A89ED72A3}" dt="2023-08-10T06:58:16.914" v="16"/>
      <pc:docMkLst>
        <pc:docMk/>
      </pc:docMkLst>
      <pc:sldChg chg="modSp mod">
        <pc:chgData name="Narelle Wheaton" userId="6e1b2b30-480e-4f91-806b-6735d5b9e446" providerId="ADAL" clId="{A3D661F9-F930-482E-A3AA-8D4A89ED72A3}" dt="2023-08-10T06:58:10.441" v="14" actId="1076"/>
        <pc:sldMkLst>
          <pc:docMk/>
          <pc:sldMk cId="3355330533" sldId="256"/>
        </pc:sldMkLst>
        <pc:spChg chg="mod">
          <ac:chgData name="Narelle Wheaton" userId="6e1b2b30-480e-4f91-806b-6735d5b9e446" providerId="ADAL" clId="{A3D661F9-F930-482E-A3AA-8D4A89ED72A3}" dt="2023-08-10T06:58:10.441" v="14" actId="1076"/>
          <ac:spMkLst>
            <pc:docMk/>
            <pc:sldMk cId="3355330533" sldId="256"/>
            <ac:spMk id="3" creationId="{6C96F9D0-5081-4616-8F05-0F38ABCC8560}"/>
          </ac:spMkLst>
        </pc:spChg>
      </pc:sldChg>
      <pc:sldChg chg="delSp mod">
        <pc:chgData name="Narelle Wheaton" userId="6e1b2b30-480e-4f91-806b-6735d5b9e446" providerId="ADAL" clId="{A3D661F9-F930-482E-A3AA-8D4A89ED72A3}" dt="2023-08-10T06:58:14.965" v="15" actId="21"/>
        <pc:sldMkLst>
          <pc:docMk/>
          <pc:sldMk cId="1230153097" sldId="259"/>
        </pc:sldMkLst>
        <pc:spChg chg="del">
          <ac:chgData name="Narelle Wheaton" userId="6e1b2b30-480e-4f91-806b-6735d5b9e446" providerId="ADAL" clId="{A3D661F9-F930-482E-A3AA-8D4A89ED72A3}" dt="2023-08-10T06:58:14.965" v="15" actId="21"/>
          <ac:spMkLst>
            <pc:docMk/>
            <pc:sldMk cId="1230153097" sldId="259"/>
            <ac:spMk id="2" creationId="{988DE66F-43D9-4529-B3A3-50C2A0D8D35F}"/>
          </ac:spMkLst>
        </pc:spChg>
      </pc:sldChg>
      <pc:sldChg chg="addSp modSp">
        <pc:chgData name="Narelle Wheaton" userId="6e1b2b30-480e-4f91-806b-6735d5b9e446" providerId="ADAL" clId="{A3D661F9-F930-482E-A3AA-8D4A89ED72A3}" dt="2023-08-10T06:58:16.914" v="16"/>
        <pc:sldMkLst>
          <pc:docMk/>
          <pc:sldMk cId="1738230630" sldId="261"/>
        </pc:sldMkLst>
        <pc:spChg chg="add mod">
          <ac:chgData name="Narelle Wheaton" userId="6e1b2b30-480e-4f91-806b-6735d5b9e446" providerId="ADAL" clId="{A3D661F9-F930-482E-A3AA-8D4A89ED72A3}" dt="2023-08-10T06:58:16.914" v="16"/>
          <ac:spMkLst>
            <pc:docMk/>
            <pc:sldMk cId="1738230630" sldId="261"/>
            <ac:spMk id="2" creationId="{4AAB4380-8B9B-AD81-0E5D-E30D2C03B8C8}"/>
          </ac:spMkLst>
        </pc:spChg>
      </pc:sldChg>
    </pc:docChg>
  </pc:docChgLst>
  <pc:docChgLst>
    <pc:chgData name="Narelle Wheaton" userId="6e1b2b30-480e-4f91-806b-6735d5b9e446" providerId="ADAL" clId="{A7E215E1-EF1B-4FDC-AC75-48AA50D59598}"/>
    <pc:docChg chg="modSld">
      <pc:chgData name="Narelle Wheaton" userId="6e1b2b30-480e-4f91-806b-6735d5b9e446" providerId="ADAL" clId="{A7E215E1-EF1B-4FDC-AC75-48AA50D59598}" dt="2022-03-10T06:12:39.131" v="0" actId="207"/>
      <pc:docMkLst>
        <pc:docMk/>
      </pc:docMkLst>
      <pc:sldChg chg="modSp">
        <pc:chgData name="Narelle Wheaton" userId="6e1b2b30-480e-4f91-806b-6735d5b9e446" providerId="ADAL" clId="{A7E215E1-EF1B-4FDC-AC75-48AA50D59598}" dt="2022-03-10T06:12:39.131" v="0" actId="207"/>
        <pc:sldMkLst>
          <pc:docMk/>
          <pc:sldMk cId="1230153097" sldId="259"/>
        </pc:sldMkLst>
        <pc:spChg chg="mod">
          <ac:chgData name="Narelle Wheaton" userId="6e1b2b30-480e-4f91-806b-6735d5b9e446" providerId="ADAL" clId="{A7E215E1-EF1B-4FDC-AC75-48AA50D59598}" dt="2022-03-10T06:12:39.131" v="0" actId="207"/>
          <ac:spMkLst>
            <pc:docMk/>
            <pc:sldMk cId="1230153097" sldId="259"/>
            <ac:spMk id="2" creationId="{988DE66F-43D9-4529-B3A3-50C2A0D8D35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91D52-AF63-4E02-AD9B-1588C71ED1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5EFF23-F6EC-4DF0-A70F-7764A7AEB2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1E517-8CC4-4E71-A12F-D66214240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483B4-D5F3-4D70-9317-FF490772B6C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12300-BE8C-4617-AECA-344867CD4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71930-D4A8-49D0-B156-CD871DD5B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973F-99BC-4578-9236-DB5F36E20F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1862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721B8-7699-400F-B943-DD890D3A1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3FAA61-E028-497F-BEFA-C420794CF9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2229FF-1D10-4F41-9B0E-DCB0D853F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483B4-D5F3-4D70-9317-FF490772B6C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A85A99-E1B6-45AC-8911-615910D93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916523-9A10-4F77-96E1-F0EAE9FEF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973F-99BC-4578-9236-DB5F36E20F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8993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731120-6B20-4A23-AD70-6AB6C0AED2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7DDF95-6FA7-4411-AFF6-830BB7EE93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082A1F-1ADF-4D64-9238-443C0DCB8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483B4-D5F3-4D70-9317-FF490772B6C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D1A847-16B4-47F6-8B31-B3EABD7BE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8A0E66-8777-4273-B7A8-2EFA23AB5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973F-99BC-4578-9236-DB5F36E20F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9812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0FB5F-D8A6-40A3-88CA-04E7BB009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3795FC-1F3B-451C-97B5-131574F69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CE9D69-D2A9-4A22-90E6-433DC7B8E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483B4-D5F3-4D70-9317-FF490772B6C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7FCC28-4416-4F99-B89E-FA5CCB25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0CA32-4005-4305-9A35-7CAEA973C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973F-99BC-4578-9236-DB5F36E20F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6109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9EB28-A77C-4D01-92D4-84391E6CF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5F9B9B-129C-4C93-9844-2ED0EB8243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013BD-4036-4986-8753-82ECD15F7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483B4-D5F3-4D70-9317-FF490772B6C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A2B5B-28D0-4A27-873E-D22E2ECD0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4D081-21D4-4D24-9ADA-1CE6CD2CF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973F-99BC-4578-9236-DB5F36E20F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8697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7D987-7A7F-44BB-86B0-601C4C73F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003E6-EAA1-4008-B0B4-C681E865CC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9ACED4-0206-4502-B348-925EA41307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041D86-4952-40CB-A95D-E8BEC0353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483B4-D5F3-4D70-9317-FF490772B6C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BF1545-43A8-4305-B768-CAC3F2E95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7A9AA5-CECB-41C3-A265-BF15675BB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973F-99BC-4578-9236-DB5F36E20F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0492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D6B7D-1CE9-45F0-BB71-FF97913E5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50C0C6-855B-4657-AC1D-663CA76958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AF7DC5-1441-4EF6-841D-E96D35D82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186252-580D-4A75-9C79-3BF962BDF2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814898-2B87-4332-994A-C35A0CD749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00BCC8-0E51-4AC2-BDE7-81FF20C51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483B4-D5F3-4D70-9317-FF490772B6C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232C2D-BC3A-4A7D-9D48-2A2A1942B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3AF9FF-46BC-4943-9423-E6EC04BA3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973F-99BC-4578-9236-DB5F36E20F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689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4570E-9B4F-43F8-9745-603680F53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3BB8C1-B027-41DA-BE08-FF7DEA2AF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483B4-D5F3-4D70-9317-FF490772B6C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F0EEE5-3D31-4AFC-A8DB-524367AFA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346111-D194-40C9-B3BE-1AEA07E70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973F-99BC-4578-9236-DB5F36E20F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0292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005538-F65D-497C-A12C-64CF2038F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483B4-D5F3-4D70-9317-FF490772B6C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56B3DB-D3D8-4373-8F88-391AA6B99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14B90E-7BCA-4B8C-8023-0D2F19BB5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973F-99BC-4578-9236-DB5F36E20F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3473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86D25-DEC8-4C8B-B901-1E7E8BD45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67C25-80AA-47BC-BCA8-40A0AC4F0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47CE1F-A38F-463E-A964-B8B850A6E0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BB60F8-7E0C-418C-B99B-4A25C763F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483B4-D5F3-4D70-9317-FF490772B6C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76C2C6-1600-41BC-B74F-7EB03290F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CA9640-6BDD-492C-ADAD-151FD0CF1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973F-99BC-4578-9236-DB5F36E20F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8490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50EFD-2204-4CA9-9509-1EDAA017B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6A1392-3209-449E-8530-8579F7AD7D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D2E41E-D02B-4D8C-B51B-8231F78815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C747CE-CB29-4AB5-A235-B11A7192D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483B4-D5F3-4D70-9317-FF490772B6C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E028E3-9E6B-4638-BE98-9416E36A4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02D577-9EF0-4222-864A-C4FEAD696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D973F-99BC-4578-9236-DB5F36E20F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2449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A8C184-6163-4429-B1FD-8E06A291D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41A83D-299D-4C56-BDE8-5ED3D2EFAD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C379F-01BF-426C-9F1F-C9EBD9FD0E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483B4-D5F3-4D70-9317-FF490772B6C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14548A-A51B-453C-AF9E-6980F4B15D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E5C255-1B8A-4B0E-8BFC-262521FC3F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D973F-99BC-4578-9236-DB5F36E20F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3045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96F9D0-5081-4616-8F05-0F38ABCC85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8225" y="1550523"/>
            <a:ext cx="10115550" cy="3756953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Jesus, with what gladness I can truly sing: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Thou art my redeemer, friend and guide and king;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Thou art mine forever; I will give to Thee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All my life and treasure; Thine alone I'll be.</a:t>
            </a:r>
          </a:p>
        </p:txBody>
      </p:sp>
    </p:spTree>
    <p:extLst>
      <p:ext uri="{BB962C8B-B14F-4D97-AF65-F5344CB8AC3E}">
        <p14:creationId xmlns:p14="http://schemas.microsoft.com/office/powerpoint/2010/main" val="3355330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96F9D0-5081-4616-8F05-0F38ABCC85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650" y="1085849"/>
            <a:ext cx="9667875" cy="484822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All I have I give Thee, though my powers are small,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Life and time and talents, Jesus, take them all.</a:t>
            </a:r>
          </a:p>
          <a:p>
            <a:r>
              <a:rPr lang="en-AU" sz="4000" dirty="0">
                <a:solidFill>
                  <a:schemeClr val="bg1"/>
                </a:solidFill>
              </a:rPr>
              <a:t>All I have I give Thee, though my powers are small,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Life and time and talents, Jesus, take them all.</a:t>
            </a:r>
          </a:p>
        </p:txBody>
      </p:sp>
    </p:spTree>
    <p:extLst>
      <p:ext uri="{BB962C8B-B14F-4D97-AF65-F5344CB8AC3E}">
        <p14:creationId xmlns:p14="http://schemas.microsoft.com/office/powerpoint/2010/main" val="1014587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96F9D0-5081-4616-8F05-0F38ABCC85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1" y="1152525"/>
            <a:ext cx="9820274" cy="41052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2.</a:t>
            </a:r>
          </a:p>
          <a:p>
            <a:r>
              <a:rPr lang="en-AU" sz="4000" dirty="0">
                <a:solidFill>
                  <a:schemeClr val="bg1"/>
                </a:solidFill>
              </a:rPr>
              <a:t>I will be a warrior, fighting the good fight,</a:t>
            </a:r>
          </a:p>
          <a:p>
            <a:r>
              <a:rPr lang="en-AU" sz="4000" dirty="0">
                <a:solidFill>
                  <a:schemeClr val="bg1"/>
                </a:solidFill>
              </a:rPr>
              <a:t>Battling '</a:t>
            </a:r>
            <a:r>
              <a:rPr lang="en-AU" sz="4000" dirty="0" err="1">
                <a:solidFill>
                  <a:schemeClr val="bg1"/>
                </a:solidFill>
              </a:rPr>
              <a:t>gainst</a:t>
            </a:r>
            <a:r>
              <a:rPr lang="en-AU" sz="4000" dirty="0">
                <a:solidFill>
                  <a:schemeClr val="bg1"/>
                </a:solidFill>
              </a:rPr>
              <a:t> all evil in the cause of right;</a:t>
            </a:r>
          </a:p>
          <a:p>
            <a:r>
              <a:rPr lang="en-AU" sz="4000" dirty="0">
                <a:solidFill>
                  <a:schemeClr val="bg1"/>
                </a:solidFill>
              </a:rPr>
              <a:t>Jesus, give me courage, make me true and brave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That the lost and dying I may help to save.</a:t>
            </a:r>
          </a:p>
        </p:txBody>
      </p:sp>
    </p:spTree>
    <p:extLst>
      <p:ext uri="{BB962C8B-B14F-4D97-AF65-F5344CB8AC3E}">
        <p14:creationId xmlns:p14="http://schemas.microsoft.com/office/powerpoint/2010/main" val="2196028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96F9D0-5081-4616-8F05-0F38ABCC85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650" y="1085849"/>
            <a:ext cx="9667875" cy="484822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All I have I give Thee, though my powers are small,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Life and time and talents, Jesus, take them all.</a:t>
            </a:r>
          </a:p>
          <a:p>
            <a:r>
              <a:rPr lang="en-AU" sz="4000" dirty="0">
                <a:solidFill>
                  <a:schemeClr val="bg1"/>
                </a:solidFill>
              </a:rPr>
              <a:t>All I have I give Thee, though my powers are small,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Life and time and talents, Jesus, take them all.</a:t>
            </a:r>
          </a:p>
        </p:txBody>
      </p:sp>
    </p:spTree>
    <p:extLst>
      <p:ext uri="{BB962C8B-B14F-4D97-AF65-F5344CB8AC3E}">
        <p14:creationId xmlns:p14="http://schemas.microsoft.com/office/powerpoint/2010/main" val="1128050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96F9D0-5081-4616-8F05-0F38ABCC85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1152525"/>
            <a:ext cx="10306050" cy="41052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3.</a:t>
            </a:r>
          </a:p>
          <a:p>
            <a:r>
              <a:rPr lang="en-AU" sz="4000" dirty="0">
                <a:solidFill>
                  <a:schemeClr val="bg1"/>
                </a:solidFill>
              </a:rPr>
              <a:t>I will be a pilgrim in the great crusade,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Following Thy footsteps, ever unafraid;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Thou wilt lead me upward on the narrow way,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Though it be through darkness,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Thy glorious day.</a:t>
            </a:r>
          </a:p>
        </p:txBody>
      </p:sp>
    </p:spTree>
    <p:extLst>
      <p:ext uri="{BB962C8B-B14F-4D97-AF65-F5344CB8AC3E}">
        <p14:creationId xmlns:p14="http://schemas.microsoft.com/office/powerpoint/2010/main" val="1230153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96F9D0-5081-4616-8F05-0F38ABCC85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650" y="1085849"/>
            <a:ext cx="9667875" cy="484822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All I have I give Thee, though my powers are small,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Life and time and talents, Jesus, take them all.</a:t>
            </a:r>
          </a:p>
          <a:p>
            <a:r>
              <a:rPr lang="en-AU" sz="4000" dirty="0">
                <a:solidFill>
                  <a:schemeClr val="bg1"/>
                </a:solidFill>
              </a:rPr>
              <a:t>All I have I give Thee, though my powers are small,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Life and time and talents, Jesus, take them all.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AAB4380-8B9B-AD81-0E5D-E30D2C03B8C8}"/>
              </a:ext>
            </a:extLst>
          </p:cNvPr>
          <p:cNvSpPr/>
          <p:nvPr/>
        </p:nvSpPr>
        <p:spPr>
          <a:xfrm>
            <a:off x="257175" y="5518487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200" b="0" i="0" dirty="0">
                <a:solidFill>
                  <a:schemeClr val="bg1"/>
                </a:solidFill>
                <a:effectLst/>
                <a:latin typeface="akagi_probook"/>
              </a:rPr>
              <a:t>CCLI Song # 3320617</a:t>
            </a:r>
          </a:p>
          <a:p>
            <a:r>
              <a:rPr lang="en-AU" sz="1200" b="0" i="0" dirty="0">
                <a:solidFill>
                  <a:schemeClr val="bg1"/>
                </a:solidFill>
                <a:effectLst/>
                <a:latin typeface="akagi_probook"/>
              </a:rPr>
              <a:t>Gladys Taylor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2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12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2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2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2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2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2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2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2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2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2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738230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45FFDEE-07C1-4E0D-8932-3A19496A2BD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B034DF6-DAEC-416C-8CF6-DFAF765758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7C48F4-5AE7-4D5C-8E13-E858E6D928D8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330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2022-03-10T06:09:40Z</dcterms:created>
  <dcterms:modified xsi:type="dcterms:W3CDTF">2023-08-10T06:58:26Z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